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2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2579"/>
    <p:restoredTop sz="89999"/>
  </p:normalViewPr>
  <p:slideViewPr>
    <p:cSldViewPr snapToObjects="1">
      <p:cViewPr varScale="1">
        <p:scale>
          <a:sx n="102" d="100"/>
          <a:sy n="102" d="100"/>
        </p:scale>
        <p:origin x="1092" y="114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2425064" y="2132838"/>
            <a:ext cx="7341871" cy="1470025"/>
          </a:xfrm>
          <a:prstGeom prst="rect">
            <a:avLst/>
          </a:prstGeom>
          <a:solidFill>
            <a:srgbClr val="D8BEE4"/>
          </a:solidFill>
        </p:spPr>
        <p:txBody>
          <a:bodyPr/>
          <a:lstStyle>
            <a:lvl1pPr>
              <a:defRPr sz="5000" b="1">
                <a:solidFill>
                  <a:schemeClr val="lt1"/>
                </a:solidFill>
                <a:effectLst>
                  <a:outerShdw dist="28222" dir="3420000" algn="ctr" rotWithShape="0">
                    <a:srgbClr val="A6A6A6"/>
                  </a:outerShdw>
                </a:effectLst>
              </a:defRPr>
            </a:lvl1pPr>
          </a:lstStyle>
          <a:p>
            <a:pPr lvl="0">
              <a:defRPr/>
            </a:pPr>
            <a:r>
              <a:rPr lang="ko-KR" altLang="en-US"/>
              <a:t>ㅁㅁ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sp>
        <p:nvSpPr>
          <p:cNvPr id="8" name="부제목 2"/>
          <p:cNvSpPr>
            <a:spLocks noGrp="1"/>
          </p:cNvSpPr>
          <p:nvPr userDrawn="1">
            <p:ph type="subTitle" idx="10"/>
          </p:nvPr>
        </p:nvSpPr>
        <p:spPr>
          <a:xfrm>
            <a:off x="2425065" y="3602863"/>
            <a:ext cx="7341871" cy="478256"/>
          </a:xfrm>
        </p:spPr>
        <p:txBody>
          <a:bodyPr vert="horz" lIns="91440" tIns="45720" rIns="91440" bIns="45720" anchor="ctr">
            <a:normAutofit/>
          </a:bodyPr>
          <a:lstStyle>
            <a:lvl1pPr algn="ctr">
              <a:defRPr sz="20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marL="0" lvl="0" indent="0">
              <a:buNone/>
              <a:defRPr/>
            </a:pPr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  <a:prstGeom prst="rect">
            <a:avLst/>
          </a:prstGeo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</a:p>
        </p:txBody>
      </p:sp>
      <p:sp>
        <p:nvSpPr>
          <p:cNvPr id="7" name="자유형: 도형 6"/>
          <p:cNvSpPr/>
          <p:nvPr userDrawn="1"/>
        </p:nvSpPr>
        <p:spPr>
          <a:xfrm rot="16200000">
            <a:off x="5869503" y="-5150540"/>
            <a:ext cx="936121" cy="11470372"/>
          </a:xfrm>
          <a:custGeom>
            <a:avLst/>
            <a:gdLst>
              <a:gd name="connsiteX0" fmla="*/ 51 w 5000"/>
              <a:gd name="connsiteY0" fmla="*/ 377 h 5000"/>
              <a:gd name="connsiteX1" fmla="*/ 5000 w 5000"/>
              <a:gd name="connsiteY1" fmla="*/ 2 h 5000"/>
              <a:gd name="connsiteX2" fmla="*/ 5000 w 5000"/>
              <a:gd name="connsiteY2" fmla="*/ 5002 h 5000"/>
              <a:gd name="connsiteX3" fmla="*/ 0 w 5000"/>
              <a:gd name="connsiteY3" fmla="*/ 5002 h 5000"/>
              <a:gd name="connsiteX4" fmla="*/ 51 w 5000"/>
              <a:gd name="connsiteY4" fmla="*/ 377 h 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5000">
                <a:moveTo>
                  <a:pt x="51" y="377"/>
                </a:moveTo>
                <a:lnTo>
                  <a:pt x="5000" y="2"/>
                </a:lnTo>
                <a:lnTo>
                  <a:pt x="5000" y="5002"/>
                </a:lnTo>
                <a:lnTo>
                  <a:pt x="0" y="5002"/>
                </a:lnTo>
                <a:lnTo>
                  <a:pt x="51" y="377"/>
                </a:lnTo>
                <a:close/>
              </a:path>
            </a:pathLst>
          </a:custGeom>
          <a:solidFill>
            <a:srgbClr val="D8BEE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804285" y="212217"/>
            <a:ext cx="392430" cy="624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232257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ko-KR" altLang="en-US" sz="35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2021-06-18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2021-06-18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ko-KR" altLang="en-US"/>
              <a:t>수빈공주와 </a:t>
            </a:r>
            <a:r>
              <a:rPr lang="en-US" altLang="ko-KR"/>
              <a:t>5</a:t>
            </a:r>
            <a:r>
              <a:rPr lang="ko-KR" altLang="en-US"/>
              <a:t>난쟁이들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25065" y="3789045"/>
            <a:ext cx="7341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latin typeface="맑은 고딕"/>
                <a:ea typeface="맑은 고딕"/>
              </a:rPr>
              <a:t>9</a:t>
            </a:r>
            <a:r>
              <a:rPr lang="ko-KR" altLang="en-US" dirty="0">
                <a:latin typeface="맑은 고딕"/>
                <a:ea typeface="맑은 고딕"/>
              </a:rPr>
              <a:t>주차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/>
              <a:t>검색기능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/>
              <a:t>마커 누를 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정보창</a:t>
            </a:r>
            <a:r>
              <a:rPr lang="ko-KR" altLang="en-US" sz="2000" dirty="0"/>
              <a:t> 구현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/>
              <a:t>길 찾기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/>
              <a:t>디자인 보완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80388" y="260604"/>
            <a:ext cx="320802" cy="62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3500" b="1" i="0" u="none" strike="noStrike" kern="1200" cap="none" spc="0" normalizeH="0" baseline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0388" y="260604"/>
            <a:ext cx="1911477" cy="62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추가예정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6556E-8C6F-415A-AFB6-58358312C57E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altLang="ko-KR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3340227" cy="62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지난주 구현내용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  <a:defRPr/>
            </a:pPr>
            <a:r>
              <a:rPr lang="ko-KR" altLang="en-US" sz="2000" dirty="0"/>
              <a:t>지난주까지 구현한 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E17D0-FB9B-4644-AE47-F8960B745100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5D52A1-25A1-403F-9A00-9A78676F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17" y="2164625"/>
            <a:ext cx="8832380" cy="40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가까운 예방접종센터 위치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디자인 수정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추가사항 토의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0388" y="260604"/>
            <a:ext cx="231024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500" b="1" dirty="0">
                <a:solidFill>
                  <a:schemeClr val="lt1"/>
                </a:solidFill>
                <a:effectLst>
                  <a:outerShdw dist="19756" dir="2700000" algn="ctr" rotWithShape="0">
                    <a:srgbClr val="A6A6A6"/>
                  </a:outerShdw>
                </a:effectLst>
              </a:rPr>
              <a:t>9</a:t>
            </a:r>
            <a:r>
              <a:rPr lang="ko-KR" altLang="en-US" sz="3500" b="1" dirty="0">
                <a:solidFill>
                  <a:schemeClr val="lt1"/>
                </a:solidFill>
                <a:effectLst>
                  <a:outerShdw dist="19756" dir="2700000" algn="ctr" rotWithShape="0">
                    <a:srgbClr val="A6A6A6"/>
                  </a:outerShdw>
                </a:effectLst>
              </a:rPr>
              <a:t>주차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CD76A-A062-4861-BD01-79C2A71D39E8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249940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디자인 수정</a:t>
            </a:r>
            <a:endParaRPr kumimoji="0" lang="ko-KR" altLang="en-US" sz="3500" b="1" i="0" u="none" strike="noStrike" kern="1200" cap="none" spc="0" normalizeH="0" baseline="0" dirty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719F88-2743-41F3-BAE0-32C2351F2DF9}"/>
              </a:ext>
            </a:extLst>
          </p:cNvPr>
          <p:cNvSpPr txBox="1">
            <a:spLocks/>
          </p:cNvSpPr>
          <p:nvPr/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메인 화면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srgbClr val="000000"/>
                </a:solidFill>
              </a:rPr>
              <a:t>앱 실행 시</a:t>
            </a:r>
            <a:r>
              <a:rPr lang="en-US" altLang="ko-KR" sz="1600" dirty="0">
                <a:solidFill>
                  <a:srgbClr val="000000"/>
                </a:solidFill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</a:rPr>
              <a:t>로고가 뜨고 메인 화면으로 전환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srgbClr val="000000"/>
                </a:solidFill>
              </a:rPr>
              <a:t>메인 화면에 조회 버튼과 가까운 예방접종센터 조회 버튼 추가</a:t>
            </a:r>
            <a:r>
              <a:rPr lang="en-US" altLang="ko-KR" sz="1600" dirty="0">
                <a:solidFill>
                  <a:srgbClr val="000000"/>
                </a:solidFill>
              </a:rPr>
              <a:t> </a:t>
            </a:r>
            <a:r>
              <a:rPr lang="ko-KR" altLang="en-US" sz="16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D6588-BE26-41E7-A10E-E61ACC0BCD0A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98B9C2-B132-498E-ACA0-4157E837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31" y="1823935"/>
            <a:ext cx="2370677" cy="4769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95CC8F-1FBF-40E0-96FD-70A3C2C4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20" y="2940443"/>
            <a:ext cx="1929628" cy="35730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935549-67E8-4B75-AB9B-91CBB4EFF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14" y="4208790"/>
            <a:ext cx="1745789" cy="98281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500D55C-03BA-4CD8-A49B-13866473BD54}"/>
              </a:ext>
            </a:extLst>
          </p:cNvPr>
          <p:cNvCxnSpPr/>
          <p:nvPr/>
        </p:nvCxnSpPr>
        <p:spPr>
          <a:xfrm>
            <a:off x="7683539" y="4713257"/>
            <a:ext cx="86410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65FE6F-F72A-48DC-A678-A3940BF7DFFB}"/>
              </a:ext>
            </a:extLst>
          </p:cNvPr>
          <p:cNvSpPr/>
          <p:nvPr/>
        </p:nvSpPr>
        <p:spPr>
          <a:xfrm>
            <a:off x="9791837" y="5605635"/>
            <a:ext cx="720100" cy="216030"/>
          </a:xfrm>
          <a:prstGeom prst="rect">
            <a:avLst/>
          </a:prstGeom>
          <a:solidFill>
            <a:srgbClr val="324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249940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디자인 수정</a:t>
            </a:r>
            <a:endParaRPr kumimoji="0" lang="ko-KR" altLang="en-US" sz="3500" b="1" i="0" u="none" strike="noStrike" kern="1200" cap="none" spc="0" normalizeH="0" baseline="0" dirty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5719F88-2743-41F3-BAE0-32C2351F2DF9}"/>
              </a:ext>
            </a:extLst>
          </p:cNvPr>
          <p:cNvSpPr txBox="1">
            <a:spLocks/>
          </p:cNvSpPr>
          <p:nvPr/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조회 화면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</a:rPr>
              <a:t>툴바</a:t>
            </a:r>
            <a:r>
              <a:rPr lang="ko-KR" altLang="en-US" sz="1200" dirty="0">
                <a:solidFill>
                  <a:srgbClr val="000000"/>
                </a:solidFill>
              </a:rPr>
              <a:t> 색깔 변경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>
                <a:solidFill>
                  <a:srgbClr val="000000"/>
                </a:solidFill>
              </a:rPr>
              <a:t>및 아이콘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</a:rPr>
              <a:t>텍스트 추가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solidFill>
                  <a:srgbClr val="000000"/>
                </a:solidFill>
              </a:rPr>
              <a:t>스피너</a:t>
            </a:r>
            <a:r>
              <a:rPr lang="ko-KR" altLang="en-US" sz="1200" dirty="0">
                <a:solidFill>
                  <a:srgbClr val="000000"/>
                </a:solidFill>
              </a:rPr>
              <a:t> 색 변경</a:t>
            </a:r>
            <a:endParaRPr lang="en-US" altLang="ko-KR" sz="1200" dirty="0">
              <a:solidFill>
                <a:srgbClr val="000000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9D6588-BE26-41E7-A10E-E61ACC0BCD0A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3D2403-F64B-4E85-91C7-31F3A4B1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635" y="1217563"/>
            <a:ext cx="2460659" cy="4998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333643-E4CA-4944-8526-219F5245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38" y="1217563"/>
            <a:ext cx="2460659" cy="510225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A2FEDC2-7770-43E9-B169-5AEFA4B88A7F}"/>
              </a:ext>
            </a:extLst>
          </p:cNvPr>
          <p:cNvCxnSpPr/>
          <p:nvPr/>
        </p:nvCxnSpPr>
        <p:spPr>
          <a:xfrm>
            <a:off x="7896250" y="3717040"/>
            <a:ext cx="86410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7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632897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가까운 예방접종센터 찾기 </a:t>
            </a:r>
            <a:r>
              <a:rPr lang="en-US" altLang="ko-KR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(1/3)</a:t>
            </a:r>
            <a:endParaRPr kumimoji="0" lang="ko-KR" altLang="en-US" sz="3500" b="1" i="0" u="none" strike="noStrike" kern="1200" cap="none" spc="0" normalizeH="0" baseline="0" dirty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8DE4B8-27A8-4E64-92EA-B96024E4E80E}"/>
              </a:ext>
            </a:extLst>
          </p:cNvPr>
          <p:cNvSpPr txBox="1">
            <a:spLocks/>
          </p:cNvSpPr>
          <p:nvPr/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가까운 예방접종센터 조회 버튼 클릭 시</a:t>
            </a:r>
            <a:r>
              <a:rPr lang="en-US" altLang="ko-KR" sz="2000" dirty="0">
                <a:solidFill>
                  <a:srgbClr val="000000"/>
                </a:solidFill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</a:rPr>
              <a:t>NearMapActivity</a:t>
            </a:r>
            <a:r>
              <a:rPr lang="ko-KR" altLang="en-US" sz="2000" dirty="0">
                <a:solidFill>
                  <a:srgbClr val="000000"/>
                </a:solidFill>
              </a:rPr>
              <a:t>로 화면전환</a:t>
            </a:r>
            <a:endParaRPr lang="en-US" altLang="ko-KR" sz="12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A1B3-9B10-4B0F-A458-E6956D986F98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AF75C9-A425-49ED-917B-BBDB5F14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80" y="2292821"/>
            <a:ext cx="6943725" cy="838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83074E-7A58-4A47-8675-AE990CEB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286" y="2292821"/>
            <a:ext cx="1986982" cy="399773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504940-1F54-4081-9D01-B8B481EA5C32}"/>
              </a:ext>
            </a:extLst>
          </p:cNvPr>
          <p:cNvSpPr/>
          <p:nvPr/>
        </p:nvSpPr>
        <p:spPr>
          <a:xfrm>
            <a:off x="9300262" y="5494054"/>
            <a:ext cx="581258" cy="181065"/>
          </a:xfrm>
          <a:prstGeom prst="rect">
            <a:avLst/>
          </a:prstGeom>
          <a:solidFill>
            <a:srgbClr val="324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22F760-4FA8-4C82-87D6-31EF20D1CFA7}"/>
              </a:ext>
            </a:extLst>
          </p:cNvPr>
          <p:cNvSpPr/>
          <p:nvPr/>
        </p:nvSpPr>
        <p:spPr>
          <a:xfrm>
            <a:off x="9775117" y="5278034"/>
            <a:ext cx="962306" cy="216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632897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가까운 예방접종센터 찾기 </a:t>
            </a:r>
            <a:r>
              <a:rPr lang="en-US" altLang="ko-KR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(2/3)</a:t>
            </a:r>
            <a:endParaRPr kumimoji="0" lang="ko-KR" altLang="en-US" sz="3500" b="1" i="0" u="none" strike="noStrike" kern="1200" cap="none" spc="0" normalizeH="0" baseline="0" dirty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8DE4B8-27A8-4E64-92EA-B96024E4E80E}"/>
              </a:ext>
            </a:extLst>
          </p:cNvPr>
          <p:cNvSpPr txBox="1">
            <a:spLocks/>
          </p:cNvSpPr>
          <p:nvPr/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1. </a:t>
            </a:r>
            <a:r>
              <a:rPr lang="ko-KR" altLang="en-US" sz="2000" dirty="0">
                <a:solidFill>
                  <a:srgbClr val="000000"/>
                </a:solidFill>
              </a:rPr>
              <a:t>내 위치의 위도 경도를 </a:t>
            </a:r>
            <a:r>
              <a:rPr lang="ko-KR" altLang="en-US" sz="2000" dirty="0" err="1">
                <a:solidFill>
                  <a:srgbClr val="000000"/>
                </a:solidFill>
              </a:rPr>
              <a:t>따옴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2. </a:t>
            </a:r>
            <a:r>
              <a:rPr lang="ko-KR" altLang="en-US" sz="2000" dirty="0">
                <a:solidFill>
                  <a:srgbClr val="000000"/>
                </a:solidFill>
              </a:rPr>
              <a:t>모든 예방접종센터들과 거리를 비교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3. </a:t>
            </a:r>
            <a:r>
              <a:rPr lang="ko-KR" altLang="en-US" sz="2000" dirty="0">
                <a:solidFill>
                  <a:srgbClr val="000000"/>
                </a:solidFill>
              </a:rPr>
              <a:t>거리가 짧은 곳의 위도</a:t>
            </a:r>
            <a:r>
              <a:rPr lang="en-US" altLang="ko-KR" sz="2000" dirty="0">
                <a:solidFill>
                  <a:srgbClr val="000000"/>
                </a:solidFill>
              </a:rPr>
              <a:t>,</a:t>
            </a:r>
            <a:r>
              <a:rPr lang="ko-KR" altLang="en-US" sz="2000" dirty="0">
                <a:solidFill>
                  <a:srgbClr val="000000"/>
                </a:solidFill>
              </a:rPr>
              <a:t> 경도 저장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4. </a:t>
            </a:r>
            <a:r>
              <a:rPr lang="ko-KR" altLang="en-US" sz="2000" dirty="0">
                <a:solidFill>
                  <a:srgbClr val="000000"/>
                </a:solidFill>
              </a:rPr>
              <a:t>지도의 마커로 표시</a:t>
            </a:r>
            <a:endParaRPr lang="en-US" altLang="ko-KR" sz="20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2000" dirty="0">
                <a:solidFill>
                  <a:srgbClr val="000000"/>
                </a:solidFill>
              </a:rPr>
              <a:t>5. </a:t>
            </a:r>
            <a:r>
              <a:rPr lang="ko-KR" altLang="en-US" sz="2000" dirty="0">
                <a:solidFill>
                  <a:srgbClr val="000000"/>
                </a:solidFill>
              </a:rPr>
              <a:t>만약 내 위치 허용이 안 되어있으면</a:t>
            </a:r>
            <a:r>
              <a:rPr lang="en-US" altLang="ko-KR" sz="2000" dirty="0">
                <a:solidFill>
                  <a:srgbClr val="000000"/>
                </a:solidFill>
              </a:rPr>
              <a:t>,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600" dirty="0">
                <a:solidFill>
                  <a:srgbClr val="000000"/>
                </a:solidFill>
              </a:rPr>
              <a:t>허용 창 띄우기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A1B3-9B10-4B0F-A458-E6956D986F98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3DB347-C671-499E-8386-9B123FD8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00" y="1052670"/>
            <a:ext cx="5832810" cy="40051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A0C28B-70D3-403F-9769-DB4460D7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890" y="5073679"/>
            <a:ext cx="4680650" cy="133648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7B5141-BE1F-4DCE-97C2-A00AECBD6E67}"/>
              </a:ext>
            </a:extLst>
          </p:cNvPr>
          <p:cNvSpPr/>
          <p:nvPr/>
        </p:nvSpPr>
        <p:spPr>
          <a:xfrm>
            <a:off x="5591930" y="1124680"/>
            <a:ext cx="4032560" cy="115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C761D3-651A-4891-8E32-F9D7D1C07681}"/>
              </a:ext>
            </a:extLst>
          </p:cNvPr>
          <p:cNvSpPr/>
          <p:nvPr/>
        </p:nvSpPr>
        <p:spPr>
          <a:xfrm>
            <a:off x="5720400" y="2679334"/>
            <a:ext cx="5128259" cy="1541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C48ACF-271D-452A-B1F2-F1146B409716}"/>
              </a:ext>
            </a:extLst>
          </p:cNvPr>
          <p:cNvSpPr/>
          <p:nvPr/>
        </p:nvSpPr>
        <p:spPr>
          <a:xfrm>
            <a:off x="5844499" y="4327858"/>
            <a:ext cx="2699842" cy="1117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F52865-3611-416E-8BD0-3659BA513B0A}"/>
              </a:ext>
            </a:extLst>
          </p:cNvPr>
          <p:cNvSpPr/>
          <p:nvPr/>
        </p:nvSpPr>
        <p:spPr>
          <a:xfrm>
            <a:off x="5480622" y="5594221"/>
            <a:ext cx="4503918" cy="635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0FC26-879A-41F1-8EC0-D8A71E89377C}"/>
              </a:ext>
            </a:extLst>
          </p:cNvPr>
          <p:cNvSpPr txBox="1"/>
          <p:nvPr/>
        </p:nvSpPr>
        <p:spPr>
          <a:xfrm>
            <a:off x="9756878" y="14968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47066A-635C-4B0C-8E13-45451C584E2E}"/>
              </a:ext>
            </a:extLst>
          </p:cNvPr>
          <p:cNvSpPr txBox="1"/>
          <p:nvPr/>
        </p:nvSpPr>
        <p:spPr>
          <a:xfrm>
            <a:off x="10897406" y="3406863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2,3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43C926-7679-4C03-858C-3893A04AFD2E}"/>
              </a:ext>
            </a:extLst>
          </p:cNvPr>
          <p:cNvSpPr txBox="1"/>
          <p:nvPr/>
        </p:nvSpPr>
        <p:spPr>
          <a:xfrm>
            <a:off x="8575532" y="48821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999BDE-22F4-4799-827A-6DFB7FCDDA85}"/>
              </a:ext>
            </a:extLst>
          </p:cNvPr>
          <p:cNvSpPr txBox="1"/>
          <p:nvPr/>
        </p:nvSpPr>
        <p:spPr>
          <a:xfrm>
            <a:off x="10068182" y="56862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80388" y="260604"/>
            <a:ext cx="632897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가까운 예방접종센터 찾기 </a:t>
            </a:r>
            <a:r>
              <a:rPr lang="en-US" altLang="ko-KR" sz="3500" b="1" dirty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(3/3)</a:t>
            </a:r>
            <a:endParaRPr kumimoji="0" lang="ko-KR" altLang="en-US" sz="3500" b="1" i="0" u="none" strike="noStrike" kern="1200" cap="none" spc="0" normalizeH="0" baseline="0" dirty="0">
              <a:solidFill>
                <a:srgbClr val="FFFFFF"/>
              </a:solidFill>
              <a:effectLst>
                <a:outerShdw dist="19756" dir="2700000" algn="ctr" rotWithShape="0">
                  <a:srgbClr val="A6A6A6"/>
                </a:outerShdw>
              </a:effectLst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8DE4B8-27A8-4E64-92EA-B96024E4E80E}"/>
              </a:ext>
            </a:extLst>
          </p:cNvPr>
          <p:cNvSpPr txBox="1">
            <a:spLocks/>
          </p:cNvSpPr>
          <p:nvPr/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2000" dirty="0">
                <a:solidFill>
                  <a:srgbClr val="000000"/>
                </a:solidFill>
              </a:rPr>
              <a:t>거리 계산 함수</a:t>
            </a:r>
            <a:endParaRPr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EA1B3-9B10-4B0F-A458-E6956D986F98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1EF7AF-D33F-40E9-818E-7FD7737B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50" y="3041135"/>
            <a:ext cx="7830492" cy="22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0388" y="260604"/>
            <a:ext cx="2044827" cy="62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0" normalizeH="0" baseline="0">
                <a:solidFill>
                  <a:srgbClr val="FFFFFF"/>
                </a:solidFill>
                <a:effectLst>
                  <a:outerShdw dist="19756" dir="2700000" algn="ctr" rotWithShape="0">
                    <a:srgbClr val="A6A6A6"/>
                  </a:outerShdw>
                </a:effectLst>
                <a:latin typeface="함초롬돋움"/>
                <a:ea typeface="함초롬돋움"/>
                <a:cs typeface="함초롬돋움"/>
              </a:rPr>
              <a:t>코드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A617-C768-4CA4-844F-9F60095DC7E9}"/>
              </a:ext>
            </a:extLst>
          </p:cNvPr>
          <p:cNvSpPr txBox="1"/>
          <p:nvPr/>
        </p:nvSpPr>
        <p:spPr>
          <a:xfrm>
            <a:off x="5080635" y="6513463"/>
            <a:ext cx="1954530" cy="275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050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Suvin</a:t>
            </a:r>
            <a:r>
              <a:rPr lang="en-US" altLang="ko-KR" sz="105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Princess and 5 dwarfs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C0B26D-898B-4E80-AFFD-9D434ECA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40" y="1844780"/>
            <a:ext cx="1986982" cy="399773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46B1EB2-06F4-4018-B30C-AF4B1E9BC8F3}"/>
              </a:ext>
            </a:extLst>
          </p:cNvPr>
          <p:cNvSpPr/>
          <p:nvPr/>
        </p:nvSpPr>
        <p:spPr>
          <a:xfrm>
            <a:off x="1829316" y="5046013"/>
            <a:ext cx="581258" cy="181065"/>
          </a:xfrm>
          <a:prstGeom prst="rect">
            <a:avLst/>
          </a:prstGeom>
          <a:solidFill>
            <a:srgbClr val="324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0B2673-372F-418E-8635-42E1940AC24B}"/>
              </a:ext>
            </a:extLst>
          </p:cNvPr>
          <p:cNvSpPr/>
          <p:nvPr/>
        </p:nvSpPr>
        <p:spPr>
          <a:xfrm>
            <a:off x="2279470" y="4797190"/>
            <a:ext cx="962306" cy="2160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645517-E1E3-4EE7-8AC6-292ECBFA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35" y="1268700"/>
            <a:ext cx="2383555" cy="493694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4F553EF-B7FD-4AA1-BB66-89813F883907}"/>
              </a:ext>
            </a:extLst>
          </p:cNvPr>
          <p:cNvCxnSpPr/>
          <p:nvPr/>
        </p:nvCxnSpPr>
        <p:spPr>
          <a:xfrm>
            <a:off x="3719670" y="3933070"/>
            <a:ext cx="86410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FCDD73-E226-4913-9863-825BD46489B7}"/>
              </a:ext>
            </a:extLst>
          </p:cNvPr>
          <p:cNvSpPr/>
          <p:nvPr/>
        </p:nvSpPr>
        <p:spPr>
          <a:xfrm>
            <a:off x="7065211" y="1844780"/>
            <a:ext cx="326969" cy="3188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D2F101D-59C0-4C40-9583-0FB0AD9B93B9}"/>
              </a:ext>
            </a:extLst>
          </p:cNvPr>
          <p:cNvCxnSpPr/>
          <p:nvPr/>
        </p:nvCxnSpPr>
        <p:spPr>
          <a:xfrm>
            <a:off x="7824240" y="3843645"/>
            <a:ext cx="864108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B3074FC-3822-40E7-B516-5F1800601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631" y="1317371"/>
            <a:ext cx="2383555" cy="4906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193</Words>
  <Application>Microsoft Office PowerPoint</Application>
  <PresentationFormat>와이드스크린</PresentationFormat>
  <Paragraphs>47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함초롬돋움</vt:lpstr>
      <vt:lpstr>Arial</vt:lpstr>
      <vt:lpstr>Wingdings</vt:lpstr>
      <vt:lpstr>한컴오피스</vt:lpstr>
      <vt:lpstr>수빈공주와 5난쟁이들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1주차 회의</dc:title>
  <dc:creator>laewo</dc:creator>
  <cp:lastModifiedBy>정 래원</cp:lastModifiedBy>
  <cp:revision>36</cp:revision>
  <dcterms:created xsi:type="dcterms:W3CDTF">2021-04-05T04:34:29Z</dcterms:created>
  <dcterms:modified xsi:type="dcterms:W3CDTF">2021-06-18T05:26:32Z</dcterms:modified>
  <cp:version>1000.0000.01</cp:version>
</cp:coreProperties>
</file>